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16" r:id="rId2"/>
  </p:sldIdLst>
  <p:sldSz cx="9144000" cy="6858000" type="screen4x3"/>
  <p:notesSz cx="7086600" cy="93726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947">
          <p15:clr>
            <a:srgbClr val="A4A3A4"/>
          </p15:clr>
        </p15:guide>
        <p15:guide id="3" pos="1179">
          <p15:clr>
            <a:srgbClr val="A4A3A4"/>
          </p15:clr>
        </p15:guide>
        <p15:guide id="4" pos="561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060"/>
    <a:srgbClr val="203864"/>
    <a:srgbClr val="053763"/>
    <a:srgbClr val="FFFFFF"/>
    <a:srgbClr val="1C1C1C"/>
    <a:srgbClr val="009999"/>
    <a:srgbClr val="315575"/>
    <a:srgbClr val="0A2D74"/>
    <a:srgbClr val="17366C"/>
    <a:srgbClr val="3953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3" autoAdjust="0"/>
    <p:restoredTop sz="94541"/>
  </p:normalViewPr>
  <p:slideViewPr>
    <p:cSldViewPr snapToGrid="0">
      <p:cViewPr varScale="1">
        <p:scale>
          <a:sx n="51" d="100"/>
          <a:sy n="51" d="100"/>
        </p:scale>
        <p:origin x="-1260" y="-90"/>
      </p:cViewPr>
      <p:guideLst>
        <p:guide orient="horz" pos="2160"/>
        <p:guide orient="horz" pos="3947"/>
        <p:guide pos="1179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9930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2840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37223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CT18_CRF_pres_slide_4-3_whit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1427163"/>
            <a:ext cx="7589837" cy="609600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24213"/>
            <a:ext cx="8185150" cy="88900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3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CT18_CRF_pres_slide_4-3_whit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CT18_CRF_pres_slide_4-3_whit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CT18_CRF_pres_slide_4-3_whit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376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bg1"/>
        </a:buClr>
        <a:buSzPct val="110000"/>
        <a:buChar char="•"/>
        <a:defRPr sz="30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bg1"/>
        </a:buClr>
        <a:buSzPct val="70000"/>
        <a:buFont typeface="Wingdings 2" pitchFamily="18" charset="2"/>
        <a:buChar char="¡"/>
        <a:defRPr sz="2800" b="1">
          <a:solidFill>
            <a:srgbClr val="053763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rgbClr val="053763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rgbClr val="053763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rgbClr val="053763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2163" y="1424186"/>
            <a:ext cx="7589837" cy="61555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53763"/>
                </a:solidFill>
              </a:rPr>
              <a:t>Blank Template</a:t>
            </a:r>
            <a:endParaRPr lang="en-US" dirty="0" smtClean="0">
              <a:solidFill>
                <a:srgbClr val="053763"/>
              </a:solidFill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John Doe, MD</a:t>
            </a:r>
          </a:p>
          <a:p>
            <a:pPr eaLnBrk="1" hangingPunct="1"/>
            <a:r>
              <a:rPr lang="en-US" smtClean="0"/>
              <a:t>Subtitle 34 pt Arial Bold Italics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i="0" dirty="0" err="1" smtClean="0">
            <a:solidFill>
              <a:schemeClr val="bg1"/>
            </a:solidFill>
          </a:defRPr>
        </a:defPPr>
      </a:lstStyle>
    </a:tx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3757</TotalTime>
  <Words>13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CRF_2006_background</vt:lpstr>
      <vt:lpstr>Blank Template</vt:lpstr>
    </vt:vector>
  </TitlesOfParts>
  <Company>CRF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Owner</cp:lastModifiedBy>
  <cp:revision>204</cp:revision>
  <dcterms:created xsi:type="dcterms:W3CDTF">2015-03-17T15:06:16Z</dcterms:created>
  <dcterms:modified xsi:type="dcterms:W3CDTF">2018-06-03T21:30:13Z</dcterms:modified>
</cp:coreProperties>
</file>